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318"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1" autoAdjust="0"/>
    <p:restoredTop sz="63673" autoAdjust="0"/>
  </p:normalViewPr>
  <p:slideViewPr>
    <p:cSldViewPr snapToGrid="0">
      <p:cViewPr varScale="1">
        <p:scale>
          <a:sx n="85" d="100"/>
          <a:sy n="85" d="100"/>
        </p:scale>
        <p:origin x="909" y="5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2/22/2020 9:05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2/22/2020 9:05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2/22/2020 9:05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Synapse Analytics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Azure Synapse Analytics, on the other hand, could require some re-architecting. In addition, the customer stated that their developers and customer service personnel connect directly to the data warehouse for reporting, troubleshooting, and other activities. Azure Synapse Analytics allows a maximum of four to 128 concurrent queries, depending on the service level selected, so this could cause issues if many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2/22/2020 9:05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2/22/2020 9:05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2/22/2020 9:05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Tailspin Toys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390855"/>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US" sz="4900" dirty="0" err="1">
                <a:solidFill>
                  <a:schemeClr val="tx1"/>
                </a:solidFill>
                <a:cs typeface="Segoe UI" panose="020B0502040204020203" pitchFamily="34" charset="0"/>
              </a:rPr>
              <a:t>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Database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 (</a:t>
            </a:r>
            <a:r>
              <a:rPr lang="en-US" sz="3600" i="1" dirty="0">
                <a:solidFill>
                  <a:schemeClr val="tx1"/>
                </a:solidFill>
              </a:rPr>
              <a:t>in public preview</a:t>
            </a:r>
            <a:r>
              <a:rPr lang="en-US" sz="3600" dirty="0">
                <a:solidFill>
                  <a:schemeClr val="tx1"/>
                </a:solidFill>
              </a:rPr>
              <a:t>)</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3" name="Picture 2" descr="Image showing options for running SQL databases on Azure. Options include SQL Server on a VM, Azure SQL Database Managed Instance, and Azure SQL Database.">
            <a:extLst>
              <a:ext uri="{FF2B5EF4-FFF2-40B4-BE49-F238E27FC236}">
                <a16:creationId xmlns:a16="http://schemas.microsoft.com/office/drawing/2014/main" id="{6E596CFF-688A-42C7-A334-22DF766A8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036"/>
            <a:ext cx="12192000" cy="4840224"/>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t>
            </a:r>
            <a:r>
              <a:rPr lang="en-US"/>
              <a:t>and management</a:t>
            </a:r>
            <a:endParaRPr lang="en-US" dirty="0"/>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69881"/>
            <a:ext cx="4683771" cy="2031325"/>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8 TB</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cloud-designed applications that want to use the latest stable SQL Server features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100 TB (Hyperscale)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Database Managed Instance and the Azure Database Migration Service, we were able to migrate our database workloads into the cloud with minimal downtime. With SQL MI,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Tailspin Toys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a:bodyPr>
          <a:lstStyle/>
          <a:p>
            <a:r>
              <a:rPr lang="en-US" sz="3600" dirty="0">
                <a:solidFill>
                  <a:schemeClr val="tx1"/>
                </a:solidFill>
                <a:latin typeface="+mj-lt"/>
              </a:rPr>
              <a:t>Tailspin Toys is an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 ability to easily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3001</Words>
  <Application>Microsoft Office PowerPoint</Application>
  <PresentationFormat>Widescreen</PresentationFormat>
  <Paragraphs>346</Paragraphs>
  <Slides>34</Slides>
  <Notes>34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(continued) </vt:lpstr>
      <vt:lpstr>Customer needs </vt:lpstr>
      <vt:lpstr>Customer needs (continued)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(continued) </vt:lpstr>
      <vt:lpstr>Preferred solution – Data warehouse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2020-02-23T02:11:36Z</dcterms:modified>
</cp:coreProperties>
</file>